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9939338" cy="680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3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7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7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C6E02-AB42-47A4-B5C5-EA39FE3E52D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64152"/>
            <a:ext cx="4307047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9992" y="6464152"/>
            <a:ext cx="4307047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B445F-C5E0-4B3D-A221-D4B53902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08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8787-3276-42F5-B983-9C377C2B280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017F-7B52-49BC-B7A3-F92E5F525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0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8787-3276-42F5-B983-9C377C2B280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017F-7B52-49BC-B7A3-F92E5F525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5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8787-3276-42F5-B983-9C377C2B280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017F-7B52-49BC-B7A3-F92E5F525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8787-3276-42F5-B983-9C377C2B280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017F-7B52-49BC-B7A3-F92E5F525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8787-3276-42F5-B983-9C377C2B280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017F-7B52-49BC-B7A3-F92E5F525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4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8787-3276-42F5-B983-9C377C2B280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017F-7B52-49BC-B7A3-F92E5F525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1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8787-3276-42F5-B983-9C377C2B280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017F-7B52-49BC-B7A3-F92E5F525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6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8787-3276-42F5-B983-9C377C2B280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017F-7B52-49BC-B7A3-F92E5F525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1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8787-3276-42F5-B983-9C377C2B280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017F-7B52-49BC-B7A3-F92E5F525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1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8787-3276-42F5-B983-9C377C2B280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017F-7B52-49BC-B7A3-F92E5F525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9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8787-3276-42F5-B983-9C377C2B280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017F-7B52-49BC-B7A3-F92E5F525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4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8787-3276-42F5-B983-9C377C2B280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6017F-7B52-49BC-B7A3-F92E5F525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5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65960"/>
            <a:ext cx="6858000" cy="2688253"/>
          </a:xfrm>
        </p:spPr>
        <p:txBody>
          <a:bodyPr>
            <a:noAutofit/>
          </a:bodyPr>
          <a:lstStyle/>
          <a:p>
            <a:r>
              <a:rPr lang="en-US" sz="2800" b="1" dirty="0"/>
              <a:t>The GHSA Meeting on the Progress &amp; Ways forward for the Regional Strategic Frameworks in Animal &amp; Human Health </a:t>
            </a:r>
            <a:br>
              <a:rPr lang="en-US" sz="2800" dirty="0"/>
            </a:br>
            <a:r>
              <a:rPr lang="en-US" sz="2800" b="1" dirty="0"/>
              <a:t>on Workforce Development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3600" b="1" dirty="0"/>
              <a:t>Session 4.3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Group 2</a:t>
            </a:r>
            <a:endParaRPr lang="en-US" sz="33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10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075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CC"/>
                </a:solidFill>
              </a:rPr>
              <a:t>Key Challenges Identified (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Group 2)</a:t>
            </a:r>
            <a:endParaRPr lang="en-US" sz="40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7139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Top 3</a:t>
            </a:r>
          </a:p>
          <a:p>
            <a:r>
              <a:rPr lang="en-US" dirty="0"/>
              <a:t>People resources</a:t>
            </a:r>
          </a:p>
          <a:p>
            <a:r>
              <a:rPr lang="en-US" dirty="0"/>
              <a:t>Incentive and retention</a:t>
            </a:r>
          </a:p>
          <a:p>
            <a:r>
              <a:rPr lang="en-US" dirty="0"/>
              <a:t>Policy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Others</a:t>
            </a:r>
          </a:p>
          <a:p>
            <a:r>
              <a:rPr lang="en-US" dirty="0"/>
              <a:t>Scope &amp; structure</a:t>
            </a:r>
          </a:p>
          <a:p>
            <a:r>
              <a:rPr lang="en-US" dirty="0"/>
              <a:t>Coordination, communication &amp; advocacy among multidiscipline</a:t>
            </a:r>
          </a:p>
          <a:p>
            <a:r>
              <a:rPr lang="en-US" dirty="0"/>
              <a:t>Technology</a:t>
            </a:r>
          </a:p>
          <a:p>
            <a:r>
              <a:rPr lang="en-US" dirty="0"/>
              <a:t>Budget</a:t>
            </a:r>
          </a:p>
          <a:p>
            <a:r>
              <a:rPr lang="en-US" dirty="0"/>
              <a:t>Dignity (unrecognized in society)</a:t>
            </a:r>
          </a:p>
        </p:txBody>
      </p:sp>
    </p:spTree>
    <p:extLst>
      <p:ext uri="{BB962C8B-B14F-4D97-AF65-F5344CB8AC3E}">
        <p14:creationId xmlns:p14="http://schemas.microsoft.com/office/powerpoint/2010/main" val="1488531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075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CC"/>
                </a:solidFill>
              </a:rPr>
              <a:t>Solutions to Move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71392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US" dirty="0"/>
              <a:t>People resources</a:t>
            </a:r>
          </a:p>
          <a:p>
            <a:pPr marL="914400" lvl="1" indent="-457200">
              <a:buAutoNum type="arabicParenR"/>
            </a:pPr>
            <a:r>
              <a:rPr lang="en-US" dirty="0"/>
              <a:t>Train</a:t>
            </a:r>
          </a:p>
          <a:p>
            <a:pPr marL="914400" lvl="1" indent="-457200">
              <a:buAutoNum type="arabicParenR"/>
            </a:pPr>
            <a:r>
              <a:rPr lang="en-US" dirty="0"/>
              <a:t>Recruit</a:t>
            </a:r>
          </a:p>
          <a:p>
            <a:pPr marL="914400" lvl="1" indent="-457200">
              <a:buAutoNum type="arabicParenR"/>
            </a:pPr>
            <a:r>
              <a:rPr lang="en-US" dirty="0"/>
              <a:t>Recognize</a:t>
            </a:r>
          </a:p>
          <a:p>
            <a:pPr marL="914400" lvl="1" indent="-457200">
              <a:buAutoNum type="arabicParenR"/>
            </a:pPr>
            <a:r>
              <a:rPr lang="en-US" dirty="0"/>
              <a:t>Incentive</a:t>
            </a:r>
          </a:p>
          <a:p>
            <a:pPr marL="914400" lvl="1" indent="-457200">
              <a:buAutoNum type="arabicParenR"/>
            </a:pPr>
            <a:r>
              <a:rPr lang="en-US" dirty="0"/>
              <a:t>Policy support</a:t>
            </a:r>
          </a:p>
          <a:p>
            <a:pPr marL="914400" lvl="1" indent="-457200">
              <a:buAutoNum type="arabicParenR"/>
            </a:pPr>
            <a:r>
              <a:rPr lang="en-US" dirty="0"/>
              <a:t>Support better training and institution </a:t>
            </a:r>
          </a:p>
          <a:p>
            <a:pPr marL="914400" lvl="1" indent="-457200">
              <a:buAutoNum type="arabicParenR"/>
            </a:pPr>
            <a:r>
              <a:rPr lang="en-US" dirty="0"/>
              <a:t>Collaboration</a:t>
            </a:r>
          </a:p>
          <a:p>
            <a:pPr marL="914400" lvl="1" indent="-457200">
              <a:buAutoNum type="arabicParenR"/>
            </a:pPr>
            <a:r>
              <a:rPr lang="en-US" dirty="0"/>
              <a:t>Technology </a:t>
            </a:r>
          </a:p>
          <a:p>
            <a:pPr marL="514350" indent="-514350">
              <a:buAutoNum type="arabicParenR"/>
            </a:pPr>
            <a:r>
              <a:rPr lang="en-US" dirty="0"/>
              <a:t>Policy structure and scope</a:t>
            </a:r>
          </a:p>
          <a:p>
            <a:pPr marL="971550" lvl="1" indent="-514350">
              <a:buAutoNum type="arabicParenR"/>
            </a:pPr>
            <a:r>
              <a:rPr lang="en-US" dirty="0"/>
              <a:t>Develop advocacy package for leadership</a:t>
            </a:r>
          </a:p>
          <a:p>
            <a:pPr marL="971550" lvl="1" indent="-514350">
              <a:buAutoNum type="arabicParenR"/>
            </a:pPr>
            <a:r>
              <a:rPr lang="en-US" dirty="0"/>
              <a:t>Redefine scope of WFD include frontline HC workers</a:t>
            </a:r>
          </a:p>
          <a:p>
            <a:pPr marL="971550" lvl="1" indent="-514350">
              <a:buAutoNum type="arabicParenR"/>
            </a:pPr>
            <a:r>
              <a:rPr lang="en-US" dirty="0"/>
              <a:t>Engage private sector</a:t>
            </a:r>
          </a:p>
          <a:p>
            <a:pPr marL="971550" lvl="1" indent="-514350">
              <a:buAutoNum type="arabicParenR"/>
            </a:pPr>
            <a:r>
              <a:rPr lang="en-US" dirty="0"/>
              <a:t>Share workforce strategies, impact stories of FETP on GHSA portal</a:t>
            </a:r>
          </a:p>
          <a:p>
            <a:pPr marL="971550" lvl="1" indent="-514350">
              <a:buAutoNum type="arabicParenR"/>
            </a:pPr>
            <a:r>
              <a:rPr lang="en-US" dirty="0"/>
              <a:t>Ensure products works on PH problem that have an impact</a:t>
            </a:r>
          </a:p>
        </p:txBody>
      </p:sp>
    </p:spTree>
    <p:extLst>
      <p:ext uri="{BB962C8B-B14F-4D97-AF65-F5344CB8AC3E}">
        <p14:creationId xmlns:p14="http://schemas.microsoft.com/office/powerpoint/2010/main" val="1799638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</TotalTime>
  <Words>113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The GHSA Meeting on the Progress &amp; Ways forward for the Regional Strategic Frameworks in Animal &amp; Human Health  on Workforce Development  Session 4.3  Group 2</vt:lpstr>
      <vt:lpstr>Key Challenges Identified (Group 2)</vt:lpstr>
      <vt:lpstr>Solutions to Move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Groups  The GHSA Regional Meeting: Enhancing Collaboration between Detect 1 (National Laboratory System) &amp; Detect 5 (Workforce Development)</dc:title>
  <dc:creator>admin_fetpyin</dc:creator>
  <cp:lastModifiedBy>tanupat boonchalermvichien</cp:lastModifiedBy>
  <cp:revision>53</cp:revision>
  <cp:lastPrinted>2018-02-02T04:12:58Z</cp:lastPrinted>
  <dcterms:created xsi:type="dcterms:W3CDTF">2018-02-01T06:30:24Z</dcterms:created>
  <dcterms:modified xsi:type="dcterms:W3CDTF">2019-03-14T03:14:43Z</dcterms:modified>
</cp:coreProperties>
</file>